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4"/>
    <p:restoredTop sz="94694"/>
  </p:normalViewPr>
  <p:slideViewPr>
    <p:cSldViewPr snapToGrid="0">
      <p:cViewPr varScale="1">
        <p:scale>
          <a:sx n="98" d="100"/>
          <a:sy n="98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Title: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Name: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A4D24-6A92-983B-AA03-F870ACF68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5A4CA3-9B57-D4D3-D065-28232BC777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31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AA0B5-DFDE-920B-82F8-63F47BAAA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C63323-84CB-5696-53CD-69A298179B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0487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22919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Title: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18</cp:revision>
  <dcterms:created xsi:type="dcterms:W3CDTF">2024-04-26T03:03:38Z</dcterms:created>
  <dcterms:modified xsi:type="dcterms:W3CDTF">2024-10-01T03:34:06Z</dcterms:modified>
</cp:coreProperties>
</file>