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4"/>
    <p:restoredTop sz="94694"/>
  </p:normalViewPr>
  <p:slideViewPr>
    <p:cSldViewPr snapToGrid="0">
      <p:cViewPr varScale="1">
        <p:scale>
          <a:sx n="98" d="100"/>
          <a:sy n="98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Title: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Name: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CBEEE-0DCA-D9D1-4291-145678237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4B0E84-A37D-4FF4-3A66-D55C2DDA8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80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DDE1E-206E-0BEF-3B6C-3D633F672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F5ED1-9FCA-E015-F906-29191AB505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3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22917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Title: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20</cp:revision>
  <dcterms:created xsi:type="dcterms:W3CDTF">2024-04-26T03:03:38Z</dcterms:created>
  <dcterms:modified xsi:type="dcterms:W3CDTF">2024-10-01T03:41:48Z</dcterms:modified>
</cp:coreProperties>
</file>