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9" r:id="rId3"/>
    <p:sldId id="260" r:id="rId4"/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3618"/>
    <a:srgbClr val="396E18"/>
    <a:srgbClr val="A704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22"/>
    <p:restoredTop sz="94694"/>
  </p:normalViewPr>
  <p:slideViewPr>
    <p:cSldViewPr snapToGrid="0">
      <p:cViewPr varScale="1">
        <p:scale>
          <a:sx n="108" d="100"/>
          <a:sy n="108" d="100"/>
        </p:scale>
        <p:origin x="216" y="4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67E2F-36CB-A5FE-8B73-BAEC490B2D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380CD14-1F63-0807-E674-A05C535EA0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7F1161-7C79-A2E2-3C54-FBBF2D09AC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E6EB55-63D0-3142-55EF-2EB025FFBE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8341CD-73EA-580A-AD3A-52D8324FBE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373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1BD6D5-4824-90A1-F7A2-B15F7C2430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F34333F-780F-D2B9-7FB4-E3947D54FF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2E3D47-B610-429F-20A0-E85C66FF9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884AB2-7E15-9BA5-CA9C-A9DDC179C7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412127-25F2-9F2E-B2C7-D09C4DE30B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6751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BD2D843-647F-C646-2759-3FFBE092D1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C347482-4873-5912-C060-FCD2D8230A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14EAD7-2252-3D18-D094-9D14E38421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73AC8A-062A-A214-3A4D-61D5B1605B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264118-6B24-FBE9-CEBA-554C3E0B54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941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F38465-B20A-AC6C-8F5C-74FB92759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7B3424-EF05-9C0E-477A-9413CFC6F2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76969D-E414-C10D-7600-0015424E9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ACA9D5-F8B4-1054-60E2-9325C01D91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48E6EF-470A-1D35-6375-80A647AB02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2410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1692E0-9DA6-1096-F3EB-85CF890043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1F8627-CC27-474D-093B-661EAA8EFC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0FBFC3-9ACA-3080-1141-B01B6567AA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94C394-7322-FA83-737D-53740CA465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198971-7AF1-F7B5-0B93-90652E7BF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1963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E2CE7-8EBB-7ED1-7C8B-2C6630B5F7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011B14-A392-2FFB-8F83-AD86DC11B2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B41A1D-DA8C-FE56-E929-AFC5798B50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E57F9B-5C71-03DB-B06B-B8A45BE3FD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7CECC0-6D30-6AD7-A827-07D40E44A6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A4FD5E-8DD7-7440-5FD2-411771D15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395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F6C288-8B8B-C613-C971-9E020FCEC9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CD4203-5989-9FFB-A432-DACD8DED33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A50D53-193C-5774-A6A2-2F14D6F897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BA45B4C-A678-A3F5-0171-DDE67B2553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3F362DE-5273-CDC5-3DDA-B1B5EE5B0B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554A156-B2FF-80D3-A730-36D7307105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C8ADC3-E447-3ACD-FB8B-AC04D49660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C8ADD96-4254-4AE1-4B0D-E3DA5EF74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5924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4B171B-805C-6AE7-B030-1B18DA747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87BC480-20BB-4672-7621-D3BE65A367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DA508E-CE61-CFF8-2459-D2ABDB304B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490DD8D-E697-74B1-34D6-2BE26F555A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237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4F18BDA-FBBE-C29F-B246-F9BDD2347E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938758A-286C-D409-70C4-A3FD79862C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664BD1-D749-B88A-FEC9-21AD0F2136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528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83CA79-1765-A097-C056-FE4656A07A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6EAB4F-8220-5DC2-062C-1FA98A5EE9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30EC0B-AFF5-8D7A-ED01-3E852F01A2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07C36F-7305-A5AC-53BD-B0065CA78A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703C3C-FCB7-BB13-F655-9164CC6D0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2D5418-DD4C-56C3-57DA-52AFD7BFC5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066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E40D08-FC55-C8AB-F916-FFB7DC0FA4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7018C6D-924A-14DF-2FED-C16295D57C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33536C-E3F1-2198-AA5D-482BFA9CEB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ADD1C4-AB67-62C8-4C65-3BAE9EC0EF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01F928-A489-771F-EC84-2DBADE2575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7F3076-A4EA-B4B9-E841-FAF3418AA9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9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B4C1A8-0099-2C98-3D37-82E68960BB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FC4DE4-2D76-D24D-3F38-748CF93861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43A8AE-3B73-04EE-3C7F-7D0BEDB58B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A563C7-64B8-7745-B839-89707D74E3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B6D57B-5782-0897-ECCB-BCDA65EEC5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544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DF6FFAC3-0E96-F2D0-3166-4DED89F26C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9522" y="1698170"/>
            <a:ext cx="4444314" cy="1052426"/>
          </a:xfrm>
        </p:spPr>
        <p:txBody>
          <a:bodyPr>
            <a:normAutofit/>
          </a:bodyPr>
          <a:lstStyle/>
          <a:p>
            <a:pPr algn="l"/>
            <a:r>
              <a:rPr lang="en-US" sz="4000" dirty="0" err="1"/>
              <a:t>Tajuk</a:t>
            </a:r>
            <a:r>
              <a:rPr lang="en-US" sz="4000" dirty="0"/>
              <a:t>: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D867EB0A-5AB5-841C-1B11-7D01F8B36C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9522" y="4633617"/>
            <a:ext cx="5717059" cy="716692"/>
          </a:xfrm>
        </p:spPr>
        <p:txBody>
          <a:bodyPr/>
          <a:lstStyle/>
          <a:p>
            <a:pPr algn="l"/>
            <a:r>
              <a:rPr lang="en-US" dirty="0"/>
              <a:t>Nama:</a:t>
            </a:r>
          </a:p>
        </p:txBody>
      </p:sp>
    </p:spTree>
    <p:extLst>
      <p:ext uri="{BB962C8B-B14F-4D97-AF65-F5344CB8AC3E}">
        <p14:creationId xmlns:p14="http://schemas.microsoft.com/office/powerpoint/2010/main" val="7233861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5FFCB1-6DDC-0D52-A547-9D4ED7F5FC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3E30BA-28FB-56AD-1C41-1F6D9BF2B0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5953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D07875-C6B1-091C-B25E-4E7A07B41E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521367-F677-BC05-301D-8B5C0B02B2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7617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5FFED0-903F-2C70-E361-BE112BAD20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571103"/>
            <a:ext cx="9144000" cy="1013898"/>
          </a:xfrm>
        </p:spPr>
        <p:txBody>
          <a:bodyPr>
            <a:normAutofit/>
          </a:bodyPr>
          <a:lstStyle/>
          <a:p>
            <a:r>
              <a:rPr lang="en-US" sz="4400" dirty="0" err="1"/>
              <a:t>Terima</a:t>
            </a:r>
            <a:r>
              <a:rPr lang="en-US" sz="4400" dirty="0"/>
              <a:t> Kasih</a:t>
            </a:r>
          </a:p>
        </p:txBody>
      </p:sp>
    </p:spTree>
    <p:extLst>
      <p:ext uri="{BB962C8B-B14F-4D97-AF65-F5344CB8AC3E}">
        <p14:creationId xmlns:p14="http://schemas.microsoft.com/office/powerpoint/2010/main" val="32117396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17016</TotalTime>
  <Words>6</Words>
  <Application>Microsoft Macintosh PowerPoint</Application>
  <PresentationFormat>Widescreen</PresentationFormat>
  <Paragraphs>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Office Theme</vt:lpstr>
      <vt:lpstr>Tajuk:</vt:lpstr>
      <vt:lpstr>PowerPoint Presentation</vt:lpstr>
      <vt:lpstr>PowerPoint Presentation</vt:lpstr>
      <vt:lpstr>Terima Kasih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Tajuk:</dc:title>
  <dc:creator>Coscomm UPM</dc:creator>
  <cp:lastModifiedBy>Coscomm UPM</cp:lastModifiedBy>
  <cp:revision>19</cp:revision>
  <dcterms:created xsi:type="dcterms:W3CDTF">2024-04-26T03:03:38Z</dcterms:created>
  <dcterms:modified xsi:type="dcterms:W3CDTF">2024-10-01T03:41:52Z</dcterms:modified>
</cp:coreProperties>
</file>