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4"/>
    <p:restoredTop sz="94694"/>
  </p:normalViewPr>
  <p:slideViewPr>
    <p:cSldViewPr snapToGrid="0">
      <p:cViewPr varScale="1">
        <p:scale>
          <a:sx n="98" d="100"/>
          <a:sy n="98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Title: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Name: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F7784-1B77-40B8-9E1D-FEE894A9BA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733B5-B6C0-6332-A644-824330CCB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5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2A1F4-78D5-9903-5C13-A929F4A77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44C64-2874-8B00-A796-884DCBC14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23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22903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Title: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15</cp:revision>
  <dcterms:created xsi:type="dcterms:W3CDTF">2024-04-26T03:03:38Z</dcterms:created>
  <dcterms:modified xsi:type="dcterms:W3CDTF">2024-10-01T03:30:13Z</dcterms:modified>
</cp:coreProperties>
</file>