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22"/>
    <p:restoredTop sz="94694"/>
  </p:normalViewPr>
  <p:slideViewPr>
    <p:cSldViewPr snapToGrid="0">
      <p:cViewPr varScale="1">
        <p:scale>
          <a:sx n="108" d="100"/>
          <a:sy n="108" d="100"/>
        </p:scale>
        <p:origin x="21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/>
              <a:t>Tajuk</a:t>
            </a:r>
            <a:r>
              <a:rPr lang="en-US" sz="4000" dirty="0"/>
              <a:t>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Nama: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B9B78A-4196-DD42-9F47-7D8DC9A502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3FBEB9-9CC0-DD5D-E0E7-F8F8539AA3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9752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57E6F-D220-79EB-EAAD-FD00A697F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754D7-7D80-CF09-1075-40628E94FA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248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 err="1"/>
              <a:t>Terima</a:t>
            </a:r>
            <a:r>
              <a:rPr lang="en-US" sz="4400" dirty="0"/>
              <a:t> Kasih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16908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Tajuk:</vt:lpstr>
      <vt:lpstr>PowerPoint Presentation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17</cp:revision>
  <dcterms:created xsi:type="dcterms:W3CDTF">2024-04-26T03:03:38Z</dcterms:created>
  <dcterms:modified xsi:type="dcterms:W3CDTF">2024-10-01T03:46:14Z</dcterms:modified>
</cp:coreProperties>
</file>