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60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22"/>
    <p:restoredTop sz="94694"/>
  </p:normalViewPr>
  <p:slideViewPr>
    <p:cSldViewPr snapToGrid="0">
      <p:cViewPr varScale="1">
        <p:scale>
          <a:sx n="108" d="100"/>
          <a:sy n="108" d="100"/>
        </p:scale>
        <p:origin x="216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67E2F-36CB-A5FE-8B73-BAEC490B2D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80CD14-1F63-0807-E674-A05C535EA0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F1161-7C79-A2E2-3C54-FBBF2D09A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E6EB55-63D0-3142-55EF-2EB025FFB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341CD-73EA-580A-AD3A-52D8324FB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373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BD6D5-4824-90A1-F7A2-B15F7C243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34333F-780F-D2B9-7FB4-E3947D54FF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2E3D47-B610-429F-20A0-E85C66FF9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84AB2-7E15-9BA5-CA9C-A9DDC179C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12127-25F2-9F2E-B2C7-D09C4DE30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675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D2D843-647F-C646-2759-3FFBE092D1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347482-4873-5912-C060-FCD2D8230A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14EAD7-2252-3D18-D094-9D14E3842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73AC8A-062A-A214-3A4D-61D5B1605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64118-6B24-FBE9-CEBA-554C3E0B5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941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38465-B20A-AC6C-8F5C-74FB92759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7B3424-EF05-9C0E-477A-9413CFC6F2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76969D-E414-C10D-7600-0015424E9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ACA9D5-F8B4-1054-60E2-9325C01D9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48E6EF-470A-1D35-6375-80A647AB0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241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692E0-9DA6-1096-F3EB-85CF89004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1F8627-CC27-474D-093B-661EAA8EF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FBFC3-9ACA-3080-1141-B01B6567A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94C394-7322-FA83-737D-53740CA46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198971-7AF1-F7B5-0B93-90652E7BF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196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E2CE7-8EBB-7ED1-7C8B-2C6630B5F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11B14-A392-2FFB-8F83-AD86DC11B2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B41A1D-DA8C-FE56-E929-AFC5798B50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E57F9B-5C71-03DB-B06B-B8A45BE3F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7CECC0-6D30-6AD7-A827-07D40E44A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A4FD5E-8DD7-7440-5FD2-411771D15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395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6C288-8B8B-C613-C971-9E020FCEC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CD4203-5989-9FFB-A432-DACD8DED33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A50D53-193C-5774-A6A2-2F14D6F897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A45B4C-A678-A3F5-0171-DDE67B255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F362DE-5273-CDC5-3DDA-B1B5EE5B0B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54A156-B2FF-80D3-A730-36D730710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C8ADC3-E447-3ACD-FB8B-AC04D4966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8ADD96-4254-4AE1-4B0D-E3DA5EF74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592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B171B-805C-6AE7-B030-1B18DA747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7BC480-20BB-4672-7621-D3BE65A36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DA508E-CE61-CFF8-2459-D2ABDB304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90DD8D-E697-74B1-34D6-2BE26F555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23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F18BDA-FBBE-C29F-B246-F9BDD2347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38758A-286C-D409-70C4-A3FD79862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664BD1-D749-B88A-FEC9-21AD0F213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52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3CA79-1765-A097-C056-FE4656A07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6EAB4F-8220-5DC2-062C-1FA98A5EE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30EC0B-AFF5-8D7A-ED01-3E852F01A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07C36F-7305-A5AC-53BD-B0065CA78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703C3C-FCB7-BB13-F655-9164CC6D0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2D5418-DD4C-56C3-57DA-52AFD7BFC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066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40D08-FC55-C8AB-F916-FFB7DC0FA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018C6D-924A-14DF-2FED-C16295D57C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33536C-E3F1-2198-AA5D-482BFA9CEB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ADD1C4-AB67-62C8-4C65-3BAE9EC0E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01F928-A489-771F-EC84-2DBADE257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7F3076-A4EA-B4B9-E841-FAF3418AA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B4C1A8-0099-2C98-3D37-82E68960B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FC4DE4-2D76-D24D-3F38-748CF93861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3A8AE-3B73-04EE-3C7F-7D0BEDB58B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A563C7-64B8-7745-B839-89707D74E3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6D57B-5782-0897-ECCB-BCDA65EEC5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544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F6FFAC3-0E96-F2D0-3166-4DED89F26C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9522" y="1698170"/>
            <a:ext cx="4444314" cy="1052426"/>
          </a:xfrm>
        </p:spPr>
        <p:txBody>
          <a:bodyPr>
            <a:normAutofit/>
          </a:bodyPr>
          <a:lstStyle/>
          <a:p>
            <a:pPr algn="l"/>
            <a:r>
              <a:rPr lang="en-US" sz="4000" dirty="0" err="1"/>
              <a:t>Tajuk</a:t>
            </a:r>
            <a:r>
              <a:rPr lang="en-US" sz="4000" dirty="0"/>
              <a:t>: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867EB0A-5AB5-841C-1B11-7D01F8B36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9522" y="4633617"/>
            <a:ext cx="5717059" cy="716692"/>
          </a:xfrm>
        </p:spPr>
        <p:txBody>
          <a:bodyPr/>
          <a:lstStyle/>
          <a:p>
            <a:pPr algn="l"/>
            <a:r>
              <a:rPr lang="en-US" dirty="0"/>
              <a:t>Nama:</a:t>
            </a:r>
          </a:p>
        </p:txBody>
      </p:sp>
    </p:spTree>
    <p:extLst>
      <p:ext uri="{BB962C8B-B14F-4D97-AF65-F5344CB8AC3E}">
        <p14:creationId xmlns:p14="http://schemas.microsoft.com/office/powerpoint/2010/main" val="723386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4E17FF-194F-F1EC-7E25-CF3750034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A3BADA-7BCE-1D02-7C8D-E22E37BABD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32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A1C78-EF02-E0F1-E371-DC9337D68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FB5D9E-FBCD-DEE4-185D-5E1559F8E4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431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FFED0-903F-2C70-E361-BE112BAD20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571103"/>
            <a:ext cx="9144000" cy="1013898"/>
          </a:xfrm>
        </p:spPr>
        <p:txBody>
          <a:bodyPr>
            <a:normAutofit/>
          </a:bodyPr>
          <a:lstStyle/>
          <a:p>
            <a:r>
              <a:rPr lang="en-US" sz="4400" dirty="0" err="1"/>
              <a:t>Terima</a:t>
            </a:r>
            <a:r>
              <a:rPr lang="en-US" sz="4400" dirty="0"/>
              <a:t> Kasih</a:t>
            </a:r>
          </a:p>
        </p:txBody>
      </p:sp>
    </p:spTree>
    <p:extLst>
      <p:ext uri="{BB962C8B-B14F-4D97-AF65-F5344CB8AC3E}">
        <p14:creationId xmlns:p14="http://schemas.microsoft.com/office/powerpoint/2010/main" val="3211739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16897</TotalTime>
  <Words>6</Words>
  <Application>Microsoft Macintosh PowerPoint</Application>
  <PresentationFormat>Widescreen</PresentationFormat>
  <Paragraphs>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Tajuk:</vt:lpstr>
      <vt:lpstr>PowerPoint Presentation</vt:lpstr>
      <vt:lpstr>PowerPoint Presentation</vt:lpstr>
      <vt:lpstr>Terima Kasih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Tajuk:</dc:title>
  <dc:creator>Coscomm UPM</dc:creator>
  <cp:lastModifiedBy>Coscomm UPM</cp:lastModifiedBy>
  <cp:revision>17</cp:revision>
  <dcterms:created xsi:type="dcterms:W3CDTF">2024-04-26T03:03:38Z</dcterms:created>
  <dcterms:modified xsi:type="dcterms:W3CDTF">2024-10-01T03:48:40Z</dcterms:modified>
</cp:coreProperties>
</file>