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0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168" y="1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2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4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6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4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8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4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1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8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9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2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0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E3441E8-9804-EF43-B64D-FFA4349A2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736386"/>
            <a:ext cx="7772400" cy="4141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Title: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63BCE6F-94E5-3243-AB6F-15D7E502A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5332155"/>
            <a:ext cx="6858000" cy="298083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Name:</a:t>
            </a:r>
          </a:p>
        </p:txBody>
      </p:sp>
    </p:spTree>
    <p:extLst>
      <p:ext uri="{BB962C8B-B14F-4D97-AF65-F5344CB8AC3E}">
        <p14:creationId xmlns:p14="http://schemas.microsoft.com/office/powerpoint/2010/main" val="4113025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63FF-9950-9642-948C-419CA6A18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B4382-4862-B740-A6E7-EC33A2DC1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1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0A52-9419-A94F-AF76-15C5BA618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68359-5485-454C-BF08-4D0A57F30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21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FEC00-4751-BB4A-8780-76EB473F4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BAFB1-CB62-F943-B53B-D15C2D4D4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5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C42ED-9349-DD4C-8DDA-2C021E0A3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29421"/>
            <a:ext cx="7886700" cy="1325563"/>
          </a:xfrm>
        </p:spPr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4048522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6</Words>
  <Application>Microsoft Macintosh PowerPoint</Application>
  <PresentationFormat>On-screen Show (4:3)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Title:</vt:lpstr>
      <vt:lpstr>PowerPoint Presentation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</dc:title>
  <dc:creator>ARAFAT MASHHURI BIN AWANG</dc:creator>
  <cp:lastModifiedBy>NURUL SHAFIZA BINTI BORHANUDDIN</cp:lastModifiedBy>
  <cp:revision>12</cp:revision>
  <dcterms:created xsi:type="dcterms:W3CDTF">2021-01-23T07:40:45Z</dcterms:created>
  <dcterms:modified xsi:type="dcterms:W3CDTF">2023-11-01T09:21:38Z</dcterms:modified>
</cp:coreProperties>
</file>