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01"/>
    <p:restoredTop sz="94722"/>
  </p:normalViewPr>
  <p:slideViewPr>
    <p:cSldViewPr snapToGrid="0" snapToObjects="1">
      <p:cViewPr varScale="1">
        <p:scale>
          <a:sx n="116" d="100"/>
          <a:sy n="116" d="100"/>
        </p:scale>
        <p:origin x="21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D332B-87D4-0543-B6C7-8917910EB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7D656-61CC-FD4C-A7F2-9740A02B2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9912E-9E5A-7741-8236-3DF36EB48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3F1F8-4645-ED42-A91B-71B8D7350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9F792-1C59-B545-8A4E-D834F6D38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9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14387-EFBD-B843-BD4F-D502736A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B11C76-5476-EB49-9960-73354C472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C458A-F48E-6D4D-A3B1-5524AD2D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2D6CD-EDA1-0442-BBD6-875808E1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8A756-573D-9C41-A205-B17F692B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8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AE2A1D-5573-B147-81F1-8023025CBD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EF2A5F-5CB2-8C4B-A5C0-335B0C86B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CFAA8-B50F-DE4F-BC9C-4FAD591B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D322F-A26E-C542-9D98-23C4D51A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A5C8C-B66E-014F-B291-A428DBCA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7F1-66A2-A841-983D-3A09F71C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A049E-A5B2-0B48-AD9C-9CB65FD19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7CAB0-678B-8841-9A41-BD7D0258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D7C70-31AD-3549-AB5D-A84B918E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F2260-A2CA-8741-A049-68A5ED61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8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AC31-3902-5D49-AD04-AF6A6C345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D9A65-1386-434E-9850-E1CEB6CA6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B44BA-E970-EA47-8782-23920259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B04E6-0FAD-A843-BA9E-0CCB380A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32113-F578-2F42-8EA9-2F51880F3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8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49BA3-91B4-1944-BF79-DFEC8921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70D78-3DF0-8146-8A48-76E0E3C15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D7198-FEA4-F347-9616-ABF95AC2C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CEAF9-0394-A847-8255-31F84A645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8B423-B7DF-BA48-B600-7AEB34D23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571B8-00FD-4549-B043-98EE3360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93954-4D14-2343-9EDE-5ABE609C5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A52A4-1EBC-2F47-819D-60980EFF9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5BE60-85ED-1C4E-B05F-966587788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8DE949-6796-DC4F-90E0-835314A303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DF1C40-286E-694B-88DF-D3488AB609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7AFF3B-FB4F-1C49-8033-5579EFD5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9B5C6B-8C55-BF48-B75D-844220E0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24D75B-A799-F541-9C75-673F3841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9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5C4E7-C224-D649-B22F-53E5ED54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2FC258-94C0-E44B-B7CC-F1FAD3C3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0EC8D-DE34-5041-AFC0-140D939B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EEF3D-72CE-A646-9A4F-ADEBC640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3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D24336-9DC1-4446-BBFA-4F161B8C2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AD51E-25BC-544B-826B-E19BD6F0A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84666-9203-784C-B2A1-6CA580B9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2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859DB-2186-1A48-B164-7EF1A66B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4059-5165-C04E-9109-319F1CB0A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FAF7C-5FF3-6140-ADBB-27B964363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ABB56-6C1A-454C-854F-92B624309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39510-A9E7-494F-BC9F-F5F43151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A43C-443C-C446-B8CE-9CD82F27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2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6847E-D759-4E42-A407-1FCE301B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23F2F5-A057-864F-A844-3CF91EBF36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680E0-FD2C-864C-85C7-ADC919E90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A23DD-9648-794F-8C08-13461862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BB7D4-DD18-304D-90D9-19FE311C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EEA51-CDAD-DC4B-89EB-F599AD1B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3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0A7D81-D095-7841-B677-3673EC9A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02949-3972-3D4A-A58C-88F612AAB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470BB-2059-DB4F-8B42-58A006B3A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113D9-5CE2-FE43-802A-C4FE35B3F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2DB84-461E-EB49-80DB-74F018A0D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6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F3EE63-EA48-404A-A634-37E076BB6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311" y="4633378"/>
            <a:ext cx="7107621" cy="58080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Title: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455E8E7-0EFB-2C45-8A03-33733BE2BC67}"/>
              </a:ext>
            </a:extLst>
          </p:cNvPr>
          <p:cNvSpPr txBox="1">
            <a:spLocks/>
          </p:cNvSpPr>
          <p:nvPr/>
        </p:nvSpPr>
        <p:spPr>
          <a:xfrm>
            <a:off x="1458311" y="5204727"/>
            <a:ext cx="7107621" cy="580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Name:</a:t>
            </a:r>
          </a:p>
        </p:txBody>
      </p:sp>
    </p:spTree>
    <p:extLst>
      <p:ext uri="{BB962C8B-B14F-4D97-AF65-F5344CB8AC3E}">
        <p14:creationId xmlns:p14="http://schemas.microsoft.com/office/powerpoint/2010/main" val="866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FAB2-DC56-B046-BDFB-4E3B9093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3C6AA-7354-7F53-0DDB-0C8ADB4BA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7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FAB2-DC56-B046-BDFB-4E3B9093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248F5-4C53-79CC-A3E8-632F3EFC9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5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FAB2-DC56-B046-BDFB-4E3B9093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66019-D289-15B4-B738-D535738E0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83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EE75A7-E512-584B-BE94-4287ABDCB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715" y="4286122"/>
            <a:ext cx="3296569" cy="580806"/>
          </a:xfrm>
        </p:spPr>
        <p:txBody>
          <a:bodyPr>
            <a:no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3974621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</Words>
  <Application>Microsoft Macintosh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Title: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ARAFAT MASHHURI BIN AWANG</dc:creator>
  <cp:lastModifiedBy>NURUL SHAFIZA BINTI BORHANUDDIN</cp:lastModifiedBy>
  <cp:revision>5</cp:revision>
  <dcterms:created xsi:type="dcterms:W3CDTF">2021-10-12T07:32:23Z</dcterms:created>
  <dcterms:modified xsi:type="dcterms:W3CDTF">2023-11-02T01:45:08Z</dcterms:modified>
</cp:coreProperties>
</file>