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3441E8-9804-EF43-B64D-FFA4349A2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36386"/>
            <a:ext cx="7772400" cy="414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63BCE6F-94E5-3243-AB6F-15D7E502A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332155"/>
            <a:ext cx="6858000" cy="29808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411302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63FF-9950-9642-948C-419CA6A1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4382-4862-B740-A6E7-EC33A2DC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0A52-9419-A94F-AF76-15C5BA61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8359-5485-454C-BF08-4D0A57F3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EC00-4751-BB4A-8780-76EB473F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AFB1-CB62-F943-B53B-D15C2D4D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5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42ED-9349-DD4C-8DDA-2C021E0A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9421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4048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6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</dc:title>
  <dc:creator>ARAFAT MASHHURI BIN AWANG</dc:creator>
  <cp:lastModifiedBy>NURUL SHAFIZA BINTI BORHANUDDIN</cp:lastModifiedBy>
  <cp:revision>12</cp:revision>
  <dcterms:created xsi:type="dcterms:W3CDTF">2021-01-23T07:40:45Z</dcterms:created>
  <dcterms:modified xsi:type="dcterms:W3CDTF">2023-01-11T08:02:07Z</dcterms:modified>
</cp:coreProperties>
</file>