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77" r:id="rId3"/>
    <p:sldId id="279" r:id="rId4"/>
    <p:sldId id="27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9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6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4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-30480" y="1576705"/>
            <a:ext cx="6301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&lt;isi nama program&gt;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-40640" y="2240280"/>
            <a:ext cx="58305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&lt;isi nama penceramah&gt;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-40640" y="2913380"/>
            <a:ext cx="7642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&lt;isi maklumat perhubungan&gt;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10" y="3810"/>
            <a:ext cx="7489190" cy="589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10" y="3810"/>
            <a:ext cx="7489190" cy="5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0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10" y="3810"/>
            <a:ext cx="7489190" cy="5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3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LAID_5_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(4:3)</PresentationFormat>
  <Paragraphs>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TIM UPM</dc:creator>
  <cp:lastModifiedBy>admin</cp:lastModifiedBy>
  <cp:revision>39</cp:revision>
  <dcterms:created xsi:type="dcterms:W3CDTF">2020-08-19T08:36:00Z</dcterms:created>
  <dcterms:modified xsi:type="dcterms:W3CDTF">2020-10-28T01:58:33Z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